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5"/>
  </p:notesMasterIdLst>
  <p:sldIdLst>
    <p:sldId id="354" r:id="rId2"/>
    <p:sldId id="352" r:id="rId3"/>
    <p:sldId id="355" r:id="rId4"/>
  </p:sldIdLst>
  <p:sldSz cx="9144000" cy="5143500" type="screen16x9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620"/>
    <p:restoredTop sz="96404" autoAdjust="0"/>
  </p:normalViewPr>
  <p:slideViewPr>
    <p:cSldViewPr>
      <p:cViewPr>
        <p:scale>
          <a:sx n="100" d="100"/>
          <a:sy n="100" d="100"/>
        </p:scale>
        <p:origin x="-516" y="-30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4" y="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7" y="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pPr/>
              <a:t>22.10.2021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4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7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pPr/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pPr/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pPr/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pPr/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pPr/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pPr/>
              <a:t>22.10.2021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pPr/>
              <a:t>22.10.2021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pPr/>
              <a:t>22.10.2021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pPr/>
              <a:t>22.10.2021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pPr/>
              <a:t>22.10.2021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pPr/>
              <a:t>22.10.2021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pPr/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349548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</a:t>
            </a:fld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535822841"/>
              </p:ext>
            </p:extLst>
          </p:nvPr>
        </p:nvGraphicFramePr>
        <p:xfrm>
          <a:off x="1115616" y="856033"/>
          <a:ext cx="7416825" cy="37319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72275">
                  <a:extLst>
                    <a:ext uri="{9D8B030D-6E8A-4147-A177-3AD203B41FA5}">
                      <a16:colId xmlns="" xmlns:a16="http://schemas.microsoft.com/office/drawing/2014/main" val="3942573181"/>
                    </a:ext>
                  </a:extLst>
                </a:gridCol>
                <a:gridCol w="2472275">
                  <a:extLst>
                    <a:ext uri="{9D8B030D-6E8A-4147-A177-3AD203B41FA5}">
                      <a16:colId xmlns="" xmlns:a16="http://schemas.microsoft.com/office/drawing/2014/main" val="3292023358"/>
                    </a:ext>
                  </a:extLst>
                </a:gridCol>
                <a:gridCol w="2472275">
                  <a:extLst>
                    <a:ext uri="{9D8B030D-6E8A-4147-A177-3AD203B41FA5}">
                      <a16:colId xmlns="" xmlns:a16="http://schemas.microsoft.com/office/drawing/2014/main" val="1467201101"/>
                    </a:ext>
                  </a:extLst>
                </a:gridCol>
              </a:tblGrid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93521896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5725888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112212867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69892489"/>
                  </a:ext>
                </a:extLst>
              </a:tr>
            </a:tbl>
          </a:graphicData>
        </a:graphic>
      </p:graphicFrame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86013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98" y="644323"/>
            <a:ext cx="7499175" cy="30477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Конкурсное мероприятие «Бабушкин сундучок»</a:t>
            </a:r>
            <a:endParaRPr lang="ru-RU" sz="2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248665"/>
            <a:ext cx="8075240" cy="277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МБОУ «</a:t>
            </a:r>
            <a:r>
              <a:rPr lang="ru-RU" sz="2000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Сунчелеевская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СОШ»</a:t>
            </a:r>
            <a:endParaRPr lang="ru-RU" sz="2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Выноска-облако 8"/>
          <p:cNvSpPr/>
          <p:nvPr/>
        </p:nvSpPr>
        <p:spPr>
          <a:xfrm>
            <a:off x="2740968" y="1491630"/>
            <a:ext cx="3816424" cy="2592288"/>
          </a:xfrm>
          <a:prstGeom prst="cloudCallout">
            <a:avLst>
              <a:gd name="adj1" fmla="val -14932"/>
              <a:gd name="adj2" fmla="val 47989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4-конечная звезда 9"/>
          <p:cNvSpPr/>
          <p:nvPr/>
        </p:nvSpPr>
        <p:spPr>
          <a:xfrm>
            <a:off x="1500166" y="785800"/>
            <a:ext cx="1440160" cy="1080120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3428992" y="1643056"/>
            <a:ext cx="2857520" cy="2292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/>
              <a:t>В </a:t>
            </a:r>
            <a:r>
              <a:rPr lang="ru-RU" sz="1100" dirty="0" smtClean="0"/>
              <a:t>рамках  празднования Года родных языков и Народного единства в школе прошло </a:t>
            </a:r>
            <a:r>
              <a:rPr lang="ru-RU" sz="1100" dirty="0" err="1" smtClean="0"/>
              <a:t>конкурсно-познавательное</a:t>
            </a:r>
            <a:r>
              <a:rPr lang="ru-RU" sz="1100" dirty="0" smtClean="0"/>
              <a:t> </a:t>
            </a:r>
          </a:p>
          <a:p>
            <a:r>
              <a:rPr lang="ru-RU" sz="1100" dirty="0" smtClean="0"/>
              <a:t>мероприятие. Бабушкин сундук-это предмет, который связывает нас с прошлым, </a:t>
            </a:r>
            <a:r>
              <a:rPr lang="ru-RU" sz="1100" dirty="0" err="1" smtClean="0"/>
              <a:t>это-кладез</a:t>
            </a:r>
            <a:r>
              <a:rPr lang="ru-RU" sz="1100" dirty="0" smtClean="0"/>
              <a:t> старинных и ценных вещей. Не зная  традиций своего народа невозможно продвигаться вперёд и добиваться каких-либо результатов. И поэтому дети должны знать культуру своего народа, его язык и традиции.</a:t>
            </a:r>
          </a:p>
          <a:p>
            <a:r>
              <a:rPr lang="ru-RU" sz="1100" dirty="0" smtClean="0"/>
              <a:t>формация</a:t>
            </a:r>
            <a:endParaRPr lang="ru-RU" sz="1100" dirty="0"/>
          </a:p>
        </p:txBody>
      </p:sp>
      <p:sp>
        <p:nvSpPr>
          <p:cNvPr id="17" name="TextBox 16"/>
          <p:cNvSpPr txBox="1"/>
          <p:nvPr/>
        </p:nvSpPr>
        <p:spPr>
          <a:xfrm>
            <a:off x="6935434" y="1351710"/>
            <a:ext cx="1342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фото</a:t>
            </a:r>
            <a:endParaRPr lang="ru-RU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86644" y="-24504"/>
            <a:ext cx="1855462" cy="902055"/>
          </a:xfrm>
          <a:prstGeom prst="rect">
            <a:avLst/>
          </a:prstGeom>
        </p:spPr>
      </p:pic>
      <p:pic>
        <p:nvPicPr>
          <p:cNvPr id="20" name="Рисунок 19" descr="C:\Users\учитель\Downloads\20211022_21444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8662" y="1000114"/>
            <a:ext cx="1928825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Рисунок 21" descr="C:\Users\учитель\Downloads\20211022_215035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16" y="1000114"/>
            <a:ext cx="1755091" cy="157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Рисунок 22" descr="C:\Users\учитель\Downloads\20211022_215750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57290" y="3357568"/>
            <a:ext cx="1357322" cy="1408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Рисунок 23" descr="C:\Users\учитель\Downloads\20211022_220442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643702" y="3071816"/>
            <a:ext cx="2000264" cy="1682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373550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99" y="644323"/>
            <a:ext cx="5921518" cy="30477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Акция «Всероссийский чувашский диктант-2021</a:t>
            </a:r>
            <a:endParaRPr lang="ru-RU" sz="2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3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248665"/>
            <a:ext cx="8075240" cy="277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Выноска-облако 8"/>
          <p:cNvSpPr/>
          <p:nvPr/>
        </p:nvSpPr>
        <p:spPr>
          <a:xfrm>
            <a:off x="4286248" y="1285866"/>
            <a:ext cx="3357586" cy="2798052"/>
          </a:xfrm>
          <a:prstGeom prst="cloudCallout">
            <a:avLst>
              <a:gd name="adj1" fmla="val -14932"/>
              <a:gd name="adj2" fmla="val 47989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4-конечная звезда 10"/>
          <p:cNvSpPr/>
          <p:nvPr/>
        </p:nvSpPr>
        <p:spPr>
          <a:xfrm>
            <a:off x="827583" y="1894648"/>
            <a:ext cx="1506095" cy="1397181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8016" y="0"/>
            <a:ext cx="2067638" cy="902055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4572000" y="1694586"/>
            <a:ext cx="321471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16  октября в школе прошёл Всероссийский чувашский диктант-2021, посвящённый Году родных языков и в целях создания  условий для сохранения изучения чувашского языка.</a:t>
            </a:r>
          </a:p>
          <a:p>
            <a:r>
              <a:rPr lang="ru-RU" sz="1600" dirty="0" smtClean="0"/>
              <a:t>  </a:t>
            </a:r>
            <a:endParaRPr lang="ru-RU" sz="1600" dirty="0"/>
          </a:p>
        </p:txBody>
      </p:sp>
      <p:pic>
        <p:nvPicPr>
          <p:cNvPr id="22" name="Рисунок 21" descr="C:\Users\учитель\Downloads\Фото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62" y="1357304"/>
            <a:ext cx="3280149" cy="243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694690581"/>
      </p:ext>
    </p:extLst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3071</TotalTime>
  <Words>104</Words>
  <Application>Microsoft Office PowerPoint</Application>
  <PresentationFormat>Экран (16:9)</PresentationFormat>
  <Paragraphs>13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2_Тема Office</vt:lpstr>
      <vt:lpstr>ФОТОРЕПОРТАЖ</vt:lpstr>
      <vt:lpstr>Конкурсное мероприятие «Бабушкин сундучок»</vt:lpstr>
      <vt:lpstr>Акция «Всероссийский чувашский диктант-2021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учитель</cp:lastModifiedBy>
  <cp:revision>411</cp:revision>
  <cp:lastPrinted>2021-02-01T07:48:05Z</cp:lastPrinted>
  <dcterms:created xsi:type="dcterms:W3CDTF">2015-10-13T08:15:21Z</dcterms:created>
  <dcterms:modified xsi:type="dcterms:W3CDTF">2021-10-22T19:22:11Z</dcterms:modified>
</cp:coreProperties>
</file>